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373"/>
    <p:restoredTop sz="96301"/>
  </p:normalViewPr>
  <p:slideViewPr>
    <p:cSldViewPr snapToGrid="0" snapToObjects="1">
      <p:cViewPr varScale="1">
        <p:scale>
          <a:sx n="157" d="100"/>
          <a:sy n="157" d="100"/>
        </p:scale>
        <p:origin x="328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02/09/2025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382922" y="2766198"/>
            <a:ext cx="1862247" cy="1862247"/>
          </a:xfrm>
          <a:prstGeom prst="rect">
            <a:avLst/>
          </a:prstGeom>
        </p:spPr>
      </p:pic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0AC19645-42CE-8F4A-9FD5-D4CFB92D9E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20832864">
            <a:off x="6166569" y="3220695"/>
            <a:ext cx="2179711" cy="29247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Candidaturas</a:t>
            </a:r>
            <a:endParaRPr lang="en-GB"/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1D3226D1-6FAF-AD46-9640-FFB6B16499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20832864">
            <a:off x="6623497" y="3836138"/>
            <a:ext cx="1527976" cy="283126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2 de abril</a:t>
            </a:r>
            <a:endParaRPr lang="en-GB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6444FC9E-EFBF-57AD-1C2C-FF970D2BBBB6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Unión Europea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71676" y="853326"/>
            <a:ext cx="6249334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33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¿Buscas nuevos compañeros? ¡Empieza aquí!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7584A6D-7197-A3FB-AAAD-9779752574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2EA55F29-4520-2447-EB6B-7F3BDC356767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Unión Europea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36554EC0-3113-877E-484A-58E0135B4F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260" t="-1433" r="670" b="-1"/>
          <a:stretch/>
        </p:blipFill>
        <p:spPr>
          <a:xfrm>
            <a:off x="182633" y="4122030"/>
            <a:ext cx="1213449" cy="850339"/>
          </a:xfrm>
          <a:prstGeom prst="rect">
            <a:avLst/>
          </a:prstGeom>
        </p:spPr>
      </p:pic>
      <p:sp>
        <p:nvSpPr>
          <p:cNvPr id="22" name="Espace réservé du texte 8">
            <a:extLst>
              <a:ext uri="{FF2B5EF4-FFF2-40B4-BE49-F238E27FC236}">
                <a16:creationId xmlns:a16="http://schemas.microsoft.com/office/drawing/2014/main" id="{EEEA5D69-C12D-F2C8-68CA-DBAC7E49EFE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 rot="20832864">
            <a:off x="6386714" y="3529029"/>
            <a:ext cx="1874895" cy="29247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a partir del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CC498DA-B092-8A39-3490-C14B48F6969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B78BC4BB-83FE-2D52-4618-8088C190F3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 rot="20832864">
            <a:off x="6259578" y="3839229"/>
            <a:ext cx="2228569" cy="283126"/>
          </a:xfrm>
        </p:spPr>
        <p:txBody>
          <a:bodyPr/>
          <a:lstStyle/>
          <a:p>
            <a:r>
              <a:rPr lang="es-ES" dirty="0"/>
              <a:t>30 de octubre</a:t>
            </a:r>
            <a:r>
              <a:rPr lang="en-BE" dirty="0"/>
              <a:t> </a:t>
            </a:r>
            <a:endParaRPr lang="fr-FR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E905FC2B-18B4-3BA5-A906-C11C2532EC6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CB3E7627-DE1D-BAA3-1F0F-3FA88A06FE8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B1EA89D-84E3-030F-F61A-5EDA47DA75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7190" y="4083165"/>
            <a:ext cx="849314" cy="849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D316C7F-8EDB-410A-96B1-E39D3635B04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11727</TotalTime>
  <Words>3</Words>
  <Application>Microsoft Macintosh PowerPoint</Application>
  <PresentationFormat>On-screen Show (16:9)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Open Sans</vt:lpstr>
      <vt:lpstr>Arial</vt:lpstr>
      <vt:lpstr>Roboto</vt:lpstr>
      <vt:lpstr>Calibri</vt:lpstr>
      <vt:lpstr>EC Square Sans Pro Extra Black</vt:lpstr>
      <vt:lpstr>Arial Black</vt:lpstr>
      <vt:lpstr>1_Title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119</cp:revision>
  <dcterms:created xsi:type="dcterms:W3CDTF">2021-04-28T16:14:15Z</dcterms:created>
  <dcterms:modified xsi:type="dcterms:W3CDTF">2025-09-02T14:09:49Z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  <property fmtid="{D5CDD505-2E9C-101B-9397-08002B2CF9AE}" pid="4" name="MSIP_Label_6bd9ddd1-4d20-43f6-abfa-fc3c07406f94_Enabled">
    <vt:lpwstr>true</vt:lpwstr>
  </property>
  <property fmtid="{D5CDD505-2E9C-101B-9397-08002B2CF9AE}" pid="5" name="MSIP_Label_6bd9ddd1-4d20-43f6-abfa-fc3c07406f94_SetDate">
    <vt:lpwstr>2025-09-02T14:09:49Z</vt:lpwstr>
  </property>
  <property fmtid="{D5CDD505-2E9C-101B-9397-08002B2CF9AE}" pid="6" name="MSIP_Label_6bd9ddd1-4d20-43f6-abfa-fc3c07406f94_Method">
    <vt:lpwstr>Standard</vt:lpwstr>
  </property>
  <property fmtid="{D5CDD505-2E9C-101B-9397-08002B2CF9AE}" pid="7" name="MSIP_Label_6bd9ddd1-4d20-43f6-abfa-fc3c07406f94_Name">
    <vt:lpwstr>Commission Use</vt:lpwstr>
  </property>
  <property fmtid="{D5CDD505-2E9C-101B-9397-08002B2CF9AE}" pid="8" name="MSIP_Label_6bd9ddd1-4d20-43f6-abfa-fc3c07406f94_SiteId">
    <vt:lpwstr>b24c8b06-522c-46fe-9080-70926f8dddb1</vt:lpwstr>
  </property>
  <property fmtid="{D5CDD505-2E9C-101B-9397-08002B2CF9AE}" pid="9" name="MSIP_Label_6bd9ddd1-4d20-43f6-abfa-fc3c07406f94_ActionId">
    <vt:lpwstr>9844e854-bd74-4d25-b49c-eb3c7ac1522c</vt:lpwstr>
  </property>
  <property fmtid="{D5CDD505-2E9C-101B-9397-08002B2CF9AE}" pid="10" name="MSIP_Label_6bd9ddd1-4d20-43f6-abfa-fc3c07406f94_ContentBits">
    <vt:lpwstr>0</vt:lpwstr>
  </property>
  <property fmtid="{D5CDD505-2E9C-101B-9397-08002B2CF9AE}" pid="11" name="MSIP_Label_6bd9ddd1-4d20-43f6-abfa-fc3c07406f94_Tag">
    <vt:lpwstr>50, 3, 0, 1</vt:lpwstr>
  </property>
</Properties>
</file>